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90" r:id="rId8"/>
    <p:sldId id="265" r:id="rId9"/>
    <p:sldId id="266" r:id="rId10"/>
    <p:sldId id="267" r:id="rId11"/>
    <p:sldId id="272" r:id="rId12"/>
    <p:sldId id="271" r:id="rId13"/>
    <p:sldId id="270" r:id="rId14"/>
    <p:sldId id="281" r:id="rId15"/>
    <p:sldId id="282" r:id="rId16"/>
    <p:sldId id="275" r:id="rId17"/>
    <p:sldId id="277" r:id="rId18"/>
    <p:sldId id="284" r:id="rId19"/>
    <p:sldId id="278" r:id="rId20"/>
    <p:sldId id="285" r:id="rId21"/>
    <p:sldId id="286" r:id="rId22"/>
    <p:sldId id="287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B230C-AB11-41CD-A0DF-4BD8A1D66E09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9F0AA-74F8-4411-91DD-E656EBB6DA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3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9F0AA-74F8-4411-91DD-E656EBB6DAE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6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496944" cy="1470025"/>
          </a:xfrm>
          <a:ln>
            <a:solidFill>
              <a:srgbClr val="00B0F0"/>
            </a:solidFill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n w="11430">
                  <a:solidFill>
                    <a:srgbClr val="FF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dirty="0">
                <a:solidFill>
                  <a:srgbClr val="FF0000"/>
                </a:solidFill>
              </a:rPr>
              <a:t>Что такое </a:t>
            </a:r>
            <a:r>
              <a:rPr lang="ru-RU" sz="6000" dirty="0" smtClean="0">
                <a:solidFill>
                  <a:srgbClr val="FF0000"/>
                </a:solidFill>
              </a:rPr>
              <a:t>Новый </a:t>
            </a:r>
            <a:r>
              <a:rPr lang="ru-RU" sz="6000" dirty="0">
                <a:solidFill>
                  <a:srgbClr val="FF0000"/>
                </a:solidFill>
              </a:rPr>
              <a:t>год?</a:t>
            </a:r>
            <a:r>
              <a:rPr lang="ru-RU" sz="6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2000" dirty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br>
              <a:rPr lang="ru-RU" sz="2000" dirty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«Улыбка»</a:t>
            </a:r>
            <a:endParaRPr lang="ru-RU" sz="2000" dirty="0">
              <a:ln w="11430"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7336904" cy="2088232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Ромашова Е.Н.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76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0534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Дидактические игры : «Укрась ёлку» ; «Найди Новогоднюю вещь»;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Словесные игры «Отгадай и назови», «Что в мешке у Деда Мороза », «Скажи наоборот»;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Подвижные игры «Заморожу», «Замри», «Елочки-пенечки», «Ладоши»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Чтение рассказов, сказок и загадок о зиме и новогоднем празднике 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Просмотр мультфильмов: «Тимошкина ёлка», «Снеговик-почтовик», «Снегурочка», «Сказка про Новый год», «Дед Мороз и лето», «Когда зажигаются ёлки»;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Взаимодействие с семьей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Оформление газеты «Письма Деду Морозу»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Совместное творчество-изготовление поделок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Консультация «Готовимся к Новому году»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Украшение группы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Завершающий этап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Новогодний праздник «Дед Мороз в отпуске».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Третий этап – презентация.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Организация выставки детско-родительских творческих работ на зимнюю тематику, подведение итогов конкурса, оформление презентации по проекту, оформление фотогазеты «Письма Деду Морозу», книги речевого творчества детей «Зимние истории» и альбома с рисунками и высказываниями детей о впечатлениях о празднике «Что такое Новы год?»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843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Продуктом деятельности детей в данном проекте являются: работы, выполненные во время занятий; поделки, изготовленные совместно с родителями; участие в развлечении и награждении призами за выполненные работы, альбомы и книги речевое творчество детей.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Продуктом деятельности педагога являются: оформление презентации по проекту; организация выставок работ детей, выполненных во время занятий художественным творчеством (лепка, аппликация, изобразительная деятельность), оформление фотоальбома и фотогазеты, книги речевого творчества детей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273" y="476671"/>
            <a:ext cx="8229600" cy="97510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Стенгазеты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34512">
            <a:off x="553906" y="1634682"/>
            <a:ext cx="3885420" cy="29194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38593">
            <a:off x="4516869" y="1730445"/>
            <a:ext cx="3977232" cy="29829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005064"/>
            <a:ext cx="3473874" cy="260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6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 Деда Мороза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6572863" cy="493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17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30336">
            <a:off x="5945954" y="522579"/>
            <a:ext cx="246373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07003">
            <a:off x="519595" y="959919"/>
            <a:ext cx="2475155" cy="330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05051">
            <a:off x="3348371" y="795620"/>
            <a:ext cx="235572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54429" y="3212976"/>
            <a:ext cx="2589126" cy="345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4436670"/>
            <a:ext cx="2682677" cy="201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73016"/>
            <a:ext cx="4104456" cy="307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02695">
            <a:off x="4859847" y="1491778"/>
            <a:ext cx="384042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38875">
            <a:off x="766096" y="893665"/>
            <a:ext cx="3888148" cy="291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Художественное творчество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1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88840"/>
            <a:ext cx="2781333" cy="20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005064"/>
            <a:ext cx="2685323" cy="201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717032"/>
            <a:ext cx="2493301" cy="18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628800"/>
            <a:ext cx="2709325" cy="203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365104"/>
            <a:ext cx="2733328" cy="204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480387" cy="261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908720"/>
            <a:ext cx="3480387" cy="261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789040"/>
            <a:ext cx="3480387" cy="261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17032"/>
            <a:ext cx="3456384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b="1" u="sng" dirty="0">
                <a:solidFill>
                  <a:srgbClr val="002060"/>
                </a:solidFill>
              </a:rPr>
              <a:t>Характеристика проекта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познавательный, творческий.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воспитатели, музыкальный руководитель, родители.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реализации проекта: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беседы, чтение, детское творчество, игры, праздник, работа с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2753585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Утренник «Дед Мороз в отпуске»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628800"/>
            <a:ext cx="320475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556792"/>
            <a:ext cx="27003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077072"/>
            <a:ext cx="28083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077072"/>
            <a:ext cx="29163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511" y="1340768"/>
            <a:ext cx="302433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0768"/>
            <a:ext cx="333294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933056"/>
            <a:ext cx="29163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0092" y="4005064"/>
            <a:ext cx="29163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64704"/>
            <a:ext cx="76328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Полученный результат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детей пополнились, систематизировались знания и представления а Новом годе, традициях и обычаях празднования.  На основе углубления и обобщения представлений о празднике, в процессе знакомства с рассказами, стихами, пословицами, загадками новогодней тематики, у детей расширился и активизировался речевой запас. Появилось желание самостоятельно заняться творчеством – сочинять свои загадки и небольшие рассказы о Новом годе, иллюстрировать их, работать сообща над общим проектом.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 Дети могут составлять описательный рассказ о празднике.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 Дети знают подвижные игры со словами и с удовольствием в них играют.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 Приняли участие в проекте «Новый год у ворот».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 Дети отгадывают и загадывают загадки о празднике, решают кроссворды, отгадывают ребусы.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41568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	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Родители принимали активное участие  в реализации проекта.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(творческое взаимодействие с детьми и воспитателями в тематическом оформлении группы; 70% родителей  приняли участие в конкурсе по изготовлению новогодних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поделок)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Проект «Новый год у ворот» принес эмоционально-радостное настроение в преддверии Нового года, дал большой толчок в творческом развитии детей, раскрепостил и сблизил всех участников проекта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s://im0-tub-ru.yandex.net/i?id=2ebd173b644f499b1643e87ee69ec713&amp;n=33&amp;h=196&amp;w=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4572000" cy="1866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b="1" dirty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1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Данный проект направлен на приобщение детей к народным праздникам, их особенностям проведения. Дети мало знают историю происхождения русских праздников, их традиции и обычаи. Родители не привлекают детей к изготовлению или выбору подарков, а дают уже всё готовое. А как детям узнать, сколько ждать Новый год, какие подарки дарить, как вести себя на празднике, чем один праздник отличается от другого? Наш проект поможет детям и родителям стать непосредственными участниками подготовки к Новому году, полностью окунуться в предновогоднюю бурю эмоций и впечатлений.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836712"/>
            <a:ext cx="77048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97839"/>
            <a:ext cx="74888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условий для формирования представлений о Новом годе, как веселом и добром празднике, развитие познавательных и творческих способностей детей в процессе реализации творческого проекта, повышение эффективности детско-родительских отношений.</a:t>
            </a:r>
          </a:p>
          <a:p>
            <a:r>
              <a:rPr lang="ru-RU" dirty="0"/>
              <a:t>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 проекта</a:t>
            </a: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755576" y="1743582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поиску новой информации о праздновании Нового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в России, о новогодних традициях, символах нового года;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детей с произведениями художественной литературы о праздновании Нового года (сказки, рассказы, стихотворения) 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с музыкальными произведениями новогодней тематики (песни, танцы, пьесы) 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и развивать активный словарь детей, увеличивать объем знаний по данной теме;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у детей навыки партнерской деятельности и сотрудничества, умение взаимодействовать друг с другом, умение презентовать свой труд;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поддерживать достижения детей, воспитывать чувство гордости за результаты собственного и общего труда.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 кругозора детей в области истории Новогоднего праздника.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интереса детей к поисковой деятельности.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Вовлечение родителей в педагогический процесс, укрепление заинтересованности родителей в сотрудничестве с воспитателем и детьми.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у детей художественного творчества, эстетического восприятия, речевой активности в разных видах деятельности.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C8A2454-F1AF-408B-976E-1979538D47C6}"/>
              </a:ext>
            </a:extLst>
          </p:cNvPr>
          <p:cNvSpPr/>
          <p:nvPr/>
        </p:nvSpPr>
        <p:spPr>
          <a:xfrm>
            <a:off x="899592" y="1012954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реализации проекта: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Игры;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Занятия;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Чтение художественной литературы;;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Беседы;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Отгадывание загадок;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Рассматривание сюжетных картин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Театрализация;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Продуктивная деятельность детей;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Рассматривание иллюстраций;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Заучивание стихов;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Разучивание песен, танцев;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Составление рассказов;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Наблюдение;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Слушание музыкальных произведений- Просмотр мультфильмов.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2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352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План реализации проекта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9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Определение темы проекта;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Формулирование цели и задач проекта;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Составление плана реализации основного этапа проекта;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Подбор информационного, наглядного и технического материала для проекта;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Информирование родителей о задачах и содержании проекта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Второй этап – основной, организационно-практический.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Разучивание стихов, песен, танцев про Новый год;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Выставка детских рисунков на Новогоднюю тематику;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Изготовление поделок;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Изготовление альбома «Что такое Новый год?»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Создание фотогазеты «Письма Деду Морозу»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Тематические занятия и беседы «Что такое Новый год», «Какой подарок я хочу на Новый год», «Как украсить группу к Новому году»;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Составление описательных рассказов по сюжетным картинам «Дед Мороз в гостях у ребят », «Как дети готовились к встрече Деда Мороза »;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705</Words>
  <Application>Microsoft Office PowerPoint</Application>
  <PresentationFormat>Экран (4:3)</PresentationFormat>
  <Paragraphs>82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Проект  «Что такое Новый год?» средняя группа «Улыбка»</vt:lpstr>
      <vt:lpstr>Характеристика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Стенгазеты</vt:lpstr>
      <vt:lpstr>Почта Деда Мороза</vt:lpstr>
      <vt:lpstr>Презентация PowerPoint</vt:lpstr>
      <vt:lpstr>Презентация PowerPoint</vt:lpstr>
      <vt:lpstr>Художественное творчество</vt:lpstr>
      <vt:lpstr>Презентация PowerPoint</vt:lpstr>
      <vt:lpstr>Утренник «Дед Мороз в отпуске»</vt:lpstr>
      <vt:lpstr>Презентация PowerPoint</vt:lpstr>
      <vt:lpstr>Презентация PowerPoint</vt:lpstr>
      <vt:lpstr>           Родители принимали активное участие  в реализации проекта. (творческое взаимодействие с детьми и воспитателями в тематическом оформлении группы; 70% родителей  приняли участие в конкурсе по изготовлению новогодних поделок)   Проект «Новый год у ворот» принес эмоционально-радостное настроение в преддверии Нового года, дал большой толчок в творческом развитии детей, раскрепостил и сблизил всех участников проекта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Наталья</dc:creator>
  <cp:lastModifiedBy>1</cp:lastModifiedBy>
  <cp:revision>45</cp:revision>
  <dcterms:created xsi:type="dcterms:W3CDTF">2014-11-14T10:04:28Z</dcterms:created>
  <dcterms:modified xsi:type="dcterms:W3CDTF">2022-10-09T16:46:03Z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880175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